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319" r:id="rId3"/>
    <p:sldId id="320" r:id="rId4"/>
    <p:sldId id="321" r:id="rId5"/>
    <p:sldId id="316" r:id="rId6"/>
    <p:sldId id="317" r:id="rId7"/>
    <p:sldId id="322" r:id="rId8"/>
    <p:sldId id="270" r:id="rId9"/>
    <p:sldId id="323" r:id="rId10"/>
    <p:sldId id="258" r:id="rId11"/>
    <p:sldId id="334" r:id="rId12"/>
    <p:sldId id="281" r:id="rId13"/>
    <p:sldId id="283" r:id="rId14"/>
    <p:sldId id="282" r:id="rId15"/>
    <p:sldId id="335" r:id="rId16"/>
    <p:sldId id="280" r:id="rId17"/>
    <p:sldId id="336" r:id="rId18"/>
    <p:sldId id="279" r:id="rId19"/>
    <p:sldId id="337" r:id="rId20"/>
    <p:sldId id="278" r:id="rId21"/>
    <p:sldId id="324" r:id="rId22"/>
    <p:sldId id="262" r:id="rId23"/>
    <p:sldId id="339" r:id="rId24"/>
    <p:sldId id="285" r:id="rId25"/>
    <p:sldId id="293" r:id="rId26"/>
    <p:sldId id="348" r:id="rId27"/>
    <p:sldId id="294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0" r:id="rId36"/>
    <p:sldId id="349" r:id="rId37"/>
    <p:sldId id="299" r:id="rId38"/>
    <p:sldId id="350" r:id="rId39"/>
    <p:sldId id="351" r:id="rId40"/>
    <p:sldId id="295" r:id="rId41"/>
    <p:sldId id="297" r:id="rId42"/>
    <p:sldId id="300" r:id="rId43"/>
    <p:sldId id="301" r:id="rId44"/>
    <p:sldId id="298" r:id="rId45"/>
    <p:sldId id="296" r:id="rId46"/>
    <p:sldId id="284" r:id="rId47"/>
    <p:sldId id="302" r:id="rId48"/>
    <p:sldId id="286" r:id="rId49"/>
    <p:sldId id="338" r:id="rId50"/>
    <p:sldId id="325" r:id="rId51"/>
    <p:sldId id="327" r:id="rId52"/>
    <p:sldId id="328" r:id="rId53"/>
    <p:sldId id="309" r:id="rId54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4" autoAdjust="0"/>
    <p:restoredTop sz="76538" autoAdjust="0"/>
  </p:normalViewPr>
  <p:slideViewPr>
    <p:cSldViewPr>
      <p:cViewPr varScale="1">
        <p:scale>
          <a:sx n="90" d="100"/>
          <a:sy n="90" d="100"/>
        </p:scale>
        <p:origin x="702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E4245-961D-42EF-B002-87A1E957DD22}" type="datetimeFigureOut">
              <a:rPr lang="es-ES" smtClean="0"/>
              <a:pPr/>
              <a:t>24/04/2015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872EA-A1A9-46AF-A99F-2F579643211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173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6D55D-9DAE-4D45-B94E-CE9518AD89F5}" type="datetimeFigureOut">
              <a:rPr lang="es-ES" smtClean="0"/>
              <a:t>24/04/2015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F20AB-3432-4383-8AE2-809DDBF589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6622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s.wikipedia.org/wiki/Gr%C3%A1ficos_en_3D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Navegador_web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Presentación formal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04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Debido a los problemas anteriormente mencionados se opto por utilizar la librería Cesium.</a:t>
            </a:r>
          </a:p>
          <a:p>
            <a:endParaRPr lang="es-ES" dirty="0" smtClean="0"/>
          </a:p>
          <a:p>
            <a:r>
              <a:rPr lang="es-ES" dirty="0" smtClean="0"/>
              <a:t>Obtenemos</a:t>
            </a:r>
            <a:r>
              <a:rPr lang="es-ES" baseline="0" dirty="0" smtClean="0"/>
              <a:t> los datos de las elevaciones de los terrenos indicando las coordenadas.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598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 obtener la textura del modelo se uso </a:t>
            </a:r>
            <a:r>
              <a:rPr lang="es-ES" i="1" dirty="0" smtClean="0"/>
              <a:t>Mapbox.</a:t>
            </a:r>
          </a:p>
          <a:p>
            <a:endParaRPr lang="es-ES" i="1" dirty="0" smtClean="0"/>
          </a:p>
          <a:p>
            <a:r>
              <a:rPr lang="es-ES" i="0" dirty="0" smtClean="0"/>
              <a:t>La</a:t>
            </a:r>
            <a:r>
              <a:rPr lang="es-ES" i="0" baseline="0" dirty="0" smtClean="0"/>
              <a:t> idea es dibujar la ruta en el mapa y obtener la imagen de la ruta con el mapa.</a:t>
            </a:r>
            <a:endParaRPr lang="es-ES" i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6892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 smtClean="0"/>
              <a:t>Básicamente</a:t>
            </a:r>
            <a:r>
              <a:rPr lang="es-ES" baseline="0" dirty="0" smtClean="0"/>
              <a:t> threejs es la librería que nos permitirá crear 3D en el navegador.</a:t>
            </a:r>
          </a:p>
          <a:p>
            <a:pPr algn="l"/>
            <a:r>
              <a:rPr lang="es-ES" sz="1200" b="1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WebGL</a:t>
            </a:r>
            <a:r>
              <a:rPr lang="es-E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es una especificación estándar que está siendo desarrollada actualmente para mostrar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ráficos en 3D"/>
              </a:rPr>
              <a:t>gráficos en 3D</a:t>
            </a:r>
            <a:r>
              <a:rPr lang="es-E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avegador web"/>
              </a:rPr>
              <a:t>navegadores web</a:t>
            </a:r>
            <a:endParaRPr lang="es-ES" u="non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1660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una compañía cuya función principal es la impresión en 3D, nos podemos crear una cuenta usando un perfil de </a:t>
            </a:r>
            <a:r>
              <a:rPr lang="es-E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 disponer de una cuenta podemos subir nuestros modelos 3D creados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9369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En el apartado de desarrollo explicaré como se ha</a:t>
            </a:r>
            <a:r>
              <a:rPr lang="es-ES" baseline="0" dirty="0" smtClean="0"/>
              <a:t> creado la textura y terreno que recorre la ruta.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55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Qué</a:t>
            </a:r>
            <a:r>
              <a:rPr lang="es-ES" baseline="0" dirty="0" smtClean="0"/>
              <a:t> es un tile.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9879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Qué</a:t>
            </a:r>
            <a:r>
              <a:rPr lang="es-ES" baseline="0" dirty="0" smtClean="0"/>
              <a:t> es un tile.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4108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Entonces la idea es: </a:t>
            </a:r>
          </a:p>
          <a:p>
            <a:r>
              <a:rPr lang="es-ES" dirty="0" smtClean="0"/>
              <a:t>Dibujar la ruta sobre el mapa</a:t>
            </a:r>
            <a:r>
              <a:rPr lang="es-ES" baseline="0" dirty="0" smtClean="0"/>
              <a:t> y con las coordenadas obtenemos los tiles que corresponden a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3017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idea es crear un modelo en 3D rectangular, para ello añado tiles hasta obtener la forma deseada. Usaremos el nivel 14 ya que nos aporta más detalle del terreno y porque podemos dividir la ruta en más tiles</a:t>
            </a:r>
            <a:r>
              <a:rPr lang="es-ES" baseline="0" dirty="0" smtClean="0"/>
              <a:t>.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544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6817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Este será el contenido de mi presentación, empezare</a:t>
            </a:r>
            <a:r>
              <a:rPr lang="es-ES" baseline="0" dirty="0" smtClean="0"/>
              <a:t> con </a:t>
            </a:r>
            <a:r>
              <a:rPr lang="es-ES" dirty="0" smtClean="0"/>
              <a:t>una pequeña introducción</a:t>
            </a:r>
            <a:r>
              <a:rPr lang="es-ES" baseline="0" dirty="0" smtClean="0"/>
              <a:t> para luego explicar el objetivo principal, las especificaciones y desarrollo del proyecto</a:t>
            </a:r>
            <a:r>
              <a:rPr lang="es-ES" i="0" baseline="0" dirty="0" smtClean="0"/>
              <a:t>. </a:t>
            </a:r>
            <a:r>
              <a:rPr lang="es-ES" b="1" i="0" baseline="0" dirty="0" smtClean="0"/>
              <a:t>DEMO</a:t>
            </a:r>
            <a:r>
              <a:rPr lang="es-ES" i="0" baseline="0" dirty="0" smtClean="0"/>
              <a:t> Hablaré también de los problemas más relevantes a la hora de realizar el proyecto(con sus soluciones) y finalizaré con las conclusiones y líneas futuras.</a:t>
            </a:r>
            <a:endParaRPr lang="es-ES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326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229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1062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0903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5393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785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2052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39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12192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87954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9069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553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_</a:t>
            </a:r>
            <a:r>
              <a:rPr lang="es-ES" dirty="0" err="1" smtClean="0"/>
              <a:t>uvalues</a:t>
            </a:r>
            <a:r>
              <a:rPr lang="es-ES" baseline="0" dirty="0" smtClean="0"/>
              <a:t> contiene los valores de las coordenadas horizontales, _</a:t>
            </a:r>
            <a:r>
              <a:rPr lang="es-ES" baseline="0" dirty="0" err="1" smtClean="0"/>
              <a:t>vValues</a:t>
            </a:r>
            <a:r>
              <a:rPr lang="es-ES" baseline="0" dirty="0" smtClean="0"/>
              <a:t> contiene los valores de las </a:t>
            </a:r>
            <a:r>
              <a:rPr lang="es-ES" baseline="0" dirty="0" err="1" smtClean="0"/>
              <a:t>coordendas</a:t>
            </a:r>
            <a:r>
              <a:rPr lang="es-ES" baseline="0" dirty="0" smtClean="0"/>
              <a:t> verticales. Y _</a:t>
            </a:r>
            <a:r>
              <a:rPr lang="es-ES" baseline="0" dirty="0" err="1" smtClean="0"/>
              <a:t>heightvalues</a:t>
            </a:r>
            <a:r>
              <a:rPr lang="es-ES" baseline="0" dirty="0" smtClean="0"/>
              <a:t> contiene las alturas. Con estos tres valores yo creo los vértices de la geometría de cada tile y luego voy uniendo los vértices con el arreglo _índices que me indica como van unidos entre si, la unión se realiza a través de triángulos.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1197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introducción : actualmente…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6191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Básicamente</a:t>
            </a:r>
            <a:r>
              <a:rPr lang="es-ES" baseline="0" dirty="0" smtClean="0"/>
              <a:t> este artículo describe los pasos a la hora de construir un modelo en 3D a partir de una ruta. Para ello se descarga datos de las elevaciones  y se utilizan varios programas para obtener la imagen que se usara como textura. Luego con </a:t>
            </a:r>
            <a:r>
              <a:rPr lang="es-ES" baseline="0" dirty="0" err="1" smtClean="0"/>
              <a:t>blender</a:t>
            </a:r>
            <a:r>
              <a:rPr lang="es-ES" baseline="0" dirty="0" smtClean="0"/>
              <a:t> importa la imagen se añade el relieve y se </a:t>
            </a:r>
            <a:r>
              <a:rPr lang="es-ES" baseline="0" dirty="0" err="1" smtClean="0"/>
              <a:t>dibujala</a:t>
            </a:r>
            <a:r>
              <a:rPr lang="es-ES" baseline="0" dirty="0" smtClean="0"/>
              <a:t> ruta (se realizan además ediciones de la imagen, terreno, para ello conocimientos avanzados de la herramienta </a:t>
            </a:r>
            <a:r>
              <a:rPr lang="es-ES" baseline="0" dirty="0" err="1" smtClean="0"/>
              <a:t>blender</a:t>
            </a:r>
            <a:r>
              <a:rPr lang="es-ES" baseline="0" dirty="0" smtClean="0"/>
              <a:t>) cuando el objeto es creado es enviado a su impresión.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2420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Y</a:t>
            </a:r>
            <a:r>
              <a:rPr lang="es-ES" baseline="0" dirty="0" smtClean="0"/>
              <a:t> para cumplir este objetivo optimizare el artículo </a:t>
            </a:r>
            <a:r>
              <a:rPr lang="es-ES" baseline="0" dirty="0" err="1" smtClean="0"/>
              <a:t>mecionado</a:t>
            </a:r>
            <a:r>
              <a:rPr lang="es-ES" baseline="0" dirty="0" smtClean="0"/>
              <a:t> anteriormente.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1065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1664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</a:t>
            </a:r>
            <a:r>
              <a:rPr lang="es-ES" baseline="0" dirty="0" smtClean="0"/>
              <a:t> obtener los datos de las </a:t>
            </a:r>
            <a:r>
              <a:rPr lang="es-ES" baseline="0" dirty="0" err="1" smtClean="0"/>
              <a:t>elavaciones</a:t>
            </a:r>
            <a:r>
              <a:rPr lang="es-ES" baseline="0" dirty="0" smtClean="0"/>
              <a:t> del terreno en primera instancia se usaron los … ficheros </a:t>
            </a:r>
            <a:r>
              <a:rPr lang="es-ES" baseline="0" dirty="0" err="1" smtClean="0"/>
              <a:t>hgt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smtClean="0"/>
              <a:t>Cada fichero contiene 1201 * 1201 valores, es decir, 1442401 valores.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699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 todas maneras trabaje un tiempo con estos datos obteniendo algunos modelados</a:t>
            </a:r>
            <a:r>
              <a:rPr lang="es-ES" baseline="0" dirty="0" smtClean="0"/>
              <a:t>, </a:t>
            </a:r>
            <a:r>
              <a:rPr lang="es-ES" dirty="0" smtClean="0"/>
              <a:t>un ejemplo:</a:t>
            </a:r>
          </a:p>
          <a:p>
            <a:endParaRPr lang="es-ES" dirty="0" smtClean="0"/>
          </a:p>
          <a:p>
            <a:r>
              <a:rPr lang="es-ES" dirty="0" smtClean="0"/>
              <a:t>Zona norte del país vasco con Francia.</a:t>
            </a:r>
          </a:p>
          <a:p>
            <a:endParaRPr lang="es-ES" dirty="0" smtClean="0"/>
          </a:p>
          <a:p>
            <a:r>
              <a:rPr lang="es-ES" dirty="0" smtClean="0"/>
              <a:t>No funcionaba correctamente ya que trabajaba</a:t>
            </a:r>
            <a:r>
              <a:rPr lang="es-ES" baseline="0" dirty="0" smtClean="0"/>
              <a:t> con los vértices de la geometría, entonces el modelo no representaba la forma real del terreno.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5024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B0E46-0FB8-4A65-82C2-1B31257E8B4E}" type="datetimeFigureOut">
              <a:rPr lang="es-CL" smtClean="0"/>
              <a:pPr/>
              <a:t>24-04-2015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5" Type="http://schemas.openxmlformats.org/officeDocument/2006/relationships/image" Target="../media/image34.pn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Relationship Id="rId14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Relationship Id="rId9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7.png"/><Relationship Id="rId7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1.png"/><Relationship Id="rId7" Type="http://schemas.openxmlformats.org/officeDocument/2006/relationships/image" Target="../media/image3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gif"/><Relationship Id="rId4" Type="http://schemas.openxmlformats.org/officeDocument/2006/relationships/image" Target="../media/image5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localhost/pfc/PFCIndex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nstructables.com/id/3D-Print-Your-Trek-in-color/?ALLSTEPS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La </a:t>
            </a:r>
            <a:r>
              <a:rPr lang="es-ES" b="1" dirty="0" smtClean="0"/>
              <a:t>aplicación web </a:t>
            </a:r>
            <a:r>
              <a:rPr lang="es-ES" dirty="0" smtClean="0"/>
              <a:t>debe realizar las siguientes funciones: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O</a:t>
            </a:r>
            <a:r>
              <a:rPr lang="es-ES" dirty="0" smtClean="0"/>
              <a:t>btener los datos de las elevaciones del terreno.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Crear la textura para el modelado tridimensional.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Creación del objeto tridimensional en el navegador.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CL" dirty="0" smtClean="0"/>
              <a:t>Impresión en 3D del objeto.</a:t>
            </a:r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</a:t>
            </a:r>
            <a:r>
              <a:rPr lang="es-ES" dirty="0" smtClean="0"/>
              <a:t>funciones: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 smtClean="0"/>
              <a:t>Obtener los datos de las elevaciones del terreno.</a:t>
            </a:r>
            <a:endParaRPr lang="es-CL" b="1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Crear la textura para el modelado tridimensional.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Creación del objeto tridimensional en el navegador.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CL" dirty="0" smtClean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872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dirty="0" smtClean="0"/>
              <a:t>Obtener los datos de las elevaciones de terreno</a:t>
            </a:r>
            <a:endParaRPr lang="es-E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F</a:t>
            </a:r>
            <a:r>
              <a:rPr lang="es-ES" dirty="0" smtClean="0"/>
              <a:t>icheros </a:t>
            </a:r>
            <a:r>
              <a:rPr lang="es-ES" i="1" dirty="0" err="1" smtClean="0"/>
              <a:t>hgt</a:t>
            </a:r>
            <a:r>
              <a:rPr lang="es-ES" i="1" dirty="0" smtClean="0"/>
              <a:t>, </a:t>
            </a:r>
            <a:r>
              <a:rPr lang="es-ES" dirty="0" smtClean="0"/>
              <a:t>contienen </a:t>
            </a:r>
            <a:r>
              <a:rPr lang="es-ES" dirty="0"/>
              <a:t>las elevaciones de las superficie de la tierra por regiones</a:t>
            </a:r>
            <a:r>
              <a:rPr lang="es-ES" dirty="0" smtClean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Problemas</a:t>
            </a:r>
          </a:p>
          <a:p>
            <a:pPr lvl="2"/>
            <a:r>
              <a:rPr lang="es-ES" dirty="0"/>
              <a:t>Descargar todos los ficheros de la tierra, mucha información.</a:t>
            </a:r>
          </a:p>
          <a:p>
            <a:pPr lvl="2"/>
            <a:r>
              <a:rPr lang="es-ES" dirty="0"/>
              <a:t>Dificultad a la hora de trabajar </a:t>
            </a:r>
            <a:r>
              <a:rPr lang="es-ES" dirty="0" smtClean="0"/>
              <a:t>con el fichero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/>
              <a:t>C</a:t>
            </a:r>
            <a:r>
              <a:rPr lang="es-ES" dirty="0" smtClean="0"/>
              <a:t>reación del modelo 3D con los datos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 smtClean="0"/>
              <a:t>Gran cantidad de datos para el motor gráfico del navegador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/>
              <a:t>T</a:t>
            </a:r>
            <a:r>
              <a:rPr lang="es-ES" dirty="0" smtClean="0"/>
              <a:t>amaño predeterminado, si quiero acceder a zonas más pequeñas deberíamos editar el fichero y luego intentar localizar las coordenadas GPS dentro del fichero.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i="1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48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Creación de un terreno con un fichero </a:t>
            </a:r>
            <a:r>
              <a:rPr lang="es-ES" dirty="0" err="1" smtClean="0"/>
              <a:t>hgt</a:t>
            </a:r>
            <a:endParaRPr lang="es-ES" dirty="0"/>
          </a:p>
        </p:txBody>
      </p:sp>
      <p:pic>
        <p:nvPicPr>
          <p:cNvPr id="4" name="Imagen 3" descr="C:\wamp\www\gpx\hgt\N43W00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06327"/>
            <a:ext cx="3113708" cy="311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841" y="2852936"/>
            <a:ext cx="4087092" cy="1725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6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 la ruta obtener los datos de las elevaciones</a:t>
            </a:r>
            <a:r>
              <a:rPr lang="es-ES" i="1" dirty="0" smtClean="0"/>
              <a:t>.</a:t>
            </a:r>
          </a:p>
          <a:p>
            <a:pPr lvl="1"/>
            <a:r>
              <a:rPr lang="es-ES" strike="sngStrike" dirty="0" smtClean="0"/>
              <a:t>Ficheros </a:t>
            </a:r>
            <a:r>
              <a:rPr lang="es-ES" i="1" strike="sngStrike" dirty="0" err="1" smtClean="0"/>
              <a:t>hgt</a:t>
            </a:r>
            <a:r>
              <a:rPr lang="es-ES" i="1" dirty="0" smtClean="0"/>
              <a:t>.</a:t>
            </a:r>
            <a:endParaRPr lang="es-ES" dirty="0"/>
          </a:p>
          <a:p>
            <a:pPr lvl="1"/>
            <a:r>
              <a:rPr lang="es-ES" dirty="0" smtClean="0"/>
              <a:t>Cesium </a:t>
            </a:r>
            <a:r>
              <a:rPr lang="es-ES" dirty="0" err="1" smtClean="0"/>
              <a:t>JavaScript</a:t>
            </a:r>
            <a:r>
              <a:rPr lang="es-ES" dirty="0" smtClean="0"/>
              <a:t>.</a:t>
            </a:r>
          </a:p>
          <a:p>
            <a:pPr lvl="1">
              <a:buNone/>
            </a:pPr>
            <a:r>
              <a:rPr lang="es-ES" dirty="0" smtClean="0"/>
              <a:t>	</a:t>
            </a:r>
            <a:r>
              <a:rPr lang="es-ES" i="1" dirty="0" err="1" smtClean="0"/>
              <a:t>Cesiumjs</a:t>
            </a:r>
            <a:r>
              <a:rPr lang="es-ES" dirty="0" smtClean="0"/>
              <a:t> Librería </a:t>
            </a:r>
            <a:r>
              <a:rPr lang="es-ES" dirty="0" err="1" smtClean="0"/>
              <a:t>JavaScript</a:t>
            </a:r>
            <a:r>
              <a:rPr lang="es-ES" dirty="0" smtClean="0"/>
              <a:t> que nos permite crear globos terrestres en 3D y mapas en 2D. Especificando coordenadas obtenemos las elevaciones de los terrenos.</a:t>
            </a:r>
          </a:p>
          <a:p>
            <a:pPr lvl="1"/>
            <a:endParaRPr lang="es-ES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61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/>
              <a:t>Crear la textura para el modelado tridimensional.</a:t>
            </a:r>
            <a:endParaRPr lang="es-CL" b="1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Creación del objeto tridimensional en el navegador.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CL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006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es-ES" dirty="0"/>
              <a:t>Crear la textura para el modelado </a:t>
            </a:r>
            <a:r>
              <a:rPr lang="es-ES" dirty="0" smtClean="0"/>
              <a:t>con </a:t>
            </a:r>
            <a:r>
              <a:rPr lang="es-ES" i="1" dirty="0" smtClean="0"/>
              <a:t>Mapbox.</a:t>
            </a:r>
          </a:p>
          <a:p>
            <a:pPr>
              <a:buNone/>
            </a:pPr>
            <a:r>
              <a:rPr lang="es-ES" i="1" dirty="0" smtClean="0"/>
              <a:t>	</a:t>
            </a:r>
            <a:r>
              <a:rPr lang="es-ES" i="1" dirty="0" err="1" smtClean="0"/>
              <a:t>Mapbox</a:t>
            </a:r>
            <a:r>
              <a:rPr lang="es-ES" i="1" dirty="0" smtClean="0"/>
              <a:t> </a:t>
            </a:r>
            <a:r>
              <a:rPr lang="es-ES" dirty="0" smtClean="0"/>
              <a:t>Librería </a:t>
            </a:r>
            <a:r>
              <a:rPr lang="es-ES" dirty="0" err="1" smtClean="0"/>
              <a:t>JavaScript</a:t>
            </a:r>
            <a:r>
              <a:rPr lang="es-ES" dirty="0" smtClean="0"/>
              <a:t> que nos permite crear mapas personalizados y obtener imágenes a partir del mapa.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05065"/>
            <a:ext cx="508789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4142797"/>
            <a:ext cx="3960440" cy="130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73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Crear la textura para el modelado tridimensional.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/>
              <a:t>Creación del objeto tridimensional en el navegador.</a:t>
            </a:r>
            <a:endParaRPr lang="es-CL" b="1" dirty="0"/>
          </a:p>
          <a:p>
            <a:pPr marL="971550" lvl="1" indent="-514350">
              <a:buFont typeface="+mj-lt"/>
              <a:buAutoNum type="arabicPeriod"/>
            </a:pPr>
            <a:r>
              <a:rPr lang="es-CL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44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/>
          <a:lstStyle/>
          <a:p>
            <a:r>
              <a:rPr lang="es-ES" dirty="0"/>
              <a:t>Crear </a:t>
            </a:r>
            <a:r>
              <a:rPr lang="es-ES" dirty="0" smtClean="0"/>
              <a:t>objetos </a:t>
            </a:r>
            <a:r>
              <a:rPr lang="es-ES" dirty="0"/>
              <a:t>3D </a:t>
            </a:r>
            <a:r>
              <a:rPr lang="es-ES" dirty="0" smtClean="0"/>
              <a:t>en el navegador con </a:t>
            </a:r>
            <a:r>
              <a:rPr lang="es-ES" i="1" dirty="0" smtClean="0"/>
              <a:t>threejs.</a:t>
            </a:r>
          </a:p>
          <a:p>
            <a:pPr>
              <a:buNone/>
            </a:pPr>
            <a:r>
              <a:rPr lang="es-ES" dirty="0" smtClean="0"/>
              <a:t>	</a:t>
            </a:r>
            <a:r>
              <a:rPr lang="es-ES" sz="2400" i="1" dirty="0" smtClean="0"/>
              <a:t>threejs</a:t>
            </a:r>
            <a:r>
              <a:rPr lang="es-ES" sz="2400" dirty="0" smtClean="0"/>
              <a:t> librería JavaScript que nos permite crear WebGL</a:t>
            </a:r>
            <a:endParaRPr lang="es-ES" sz="2400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6" y="2492896"/>
            <a:ext cx="2990198" cy="17232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8930" y="2492896"/>
            <a:ext cx="3168352" cy="17095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84" y="4490753"/>
            <a:ext cx="2990200" cy="18299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01498" y="4493975"/>
            <a:ext cx="3117156" cy="18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Crear la textura para el modelado tridimensional.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Creación del objeto tridimensional en el navegador.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CL" b="1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0211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934072"/>
            <a:ext cx="8229600" cy="1143000"/>
          </a:xfrm>
        </p:spPr>
        <p:txBody>
          <a:bodyPr/>
          <a:lstStyle/>
          <a:p>
            <a:r>
              <a:rPr lang="es-ES" dirty="0" smtClean="0"/>
              <a:t>Contenidos presentación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39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Unir objeto y </a:t>
            </a:r>
            <a:r>
              <a:rPr lang="es-ES" dirty="0" smtClean="0"/>
              <a:t>textura 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Enviar </a:t>
            </a:r>
            <a:r>
              <a:rPr lang="es-ES" dirty="0"/>
              <a:t>a </a:t>
            </a:r>
            <a:r>
              <a:rPr lang="es-ES" i="1" dirty="0"/>
              <a:t>Shapeways </a:t>
            </a:r>
            <a:r>
              <a:rPr lang="es-ES" dirty="0"/>
              <a:t>para su </a:t>
            </a:r>
            <a:r>
              <a:rPr lang="es-ES" dirty="0" smtClean="0"/>
              <a:t>impresión 3D</a:t>
            </a:r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459" y="3140968"/>
            <a:ext cx="8177883" cy="27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9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4493096"/>
          </a:xfrm>
        </p:spPr>
        <p:txBody>
          <a:bodyPr>
            <a:normAutofit/>
          </a:bodyPr>
          <a:lstStyle/>
          <a:p>
            <a:r>
              <a:rPr lang="es-CL" sz="4000" dirty="0" smtClean="0"/>
              <a:t>Introducción</a:t>
            </a:r>
          </a:p>
          <a:p>
            <a:r>
              <a:rPr lang="es-CL" sz="4000" dirty="0" smtClean="0"/>
              <a:t>Objeto</a:t>
            </a:r>
          </a:p>
          <a:p>
            <a:r>
              <a:rPr lang="es-CL" sz="4000" dirty="0" smtClean="0"/>
              <a:t>Especificación</a:t>
            </a:r>
          </a:p>
          <a:p>
            <a:r>
              <a:rPr lang="es-CL" sz="4000" b="1" dirty="0" smtClean="0"/>
              <a:t>Desarrollo</a:t>
            </a:r>
            <a:r>
              <a:rPr lang="es-CL" sz="4000" dirty="0" smtClean="0"/>
              <a:t> </a:t>
            </a:r>
          </a:p>
          <a:p>
            <a:r>
              <a:rPr lang="es-CL" sz="4000" dirty="0" smtClean="0"/>
              <a:t>Conclusiones </a:t>
            </a:r>
            <a:r>
              <a:rPr lang="es-CL" sz="4000" dirty="0" smtClean="0"/>
              <a:t>y líneas futuras</a:t>
            </a:r>
            <a:endParaRPr lang="es-CL" sz="4000" dirty="0"/>
          </a:p>
        </p:txBody>
      </p:sp>
      <p:pic>
        <p:nvPicPr>
          <p:cNvPr id="10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42088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896" y="314096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430" y="1640714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23936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3779912" y="142555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9512" y="2852936"/>
            <a:ext cx="6167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zoom.</a:t>
            </a:r>
            <a:endParaRPr lang="es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430" y="1640714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23936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3779912" y="142555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9512" y="2852936"/>
            <a:ext cx="61670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zoom.</a:t>
            </a:r>
          </a:p>
          <a:p>
            <a:pPr algn="just"/>
            <a:endParaRPr lang="es-ES" i="1" dirty="0"/>
          </a:p>
          <a:p>
            <a:pPr algn="ctr"/>
            <a:r>
              <a:rPr lang="es-ES" dirty="0" smtClean="0"/>
              <a:t>Latitud </a:t>
            </a:r>
            <a:r>
              <a:rPr lang="es-ES" b="1" dirty="0" smtClean="0"/>
              <a:t>43.321</a:t>
            </a:r>
            <a:r>
              <a:rPr lang="es-ES" dirty="0" smtClean="0"/>
              <a:t> </a:t>
            </a:r>
          </a:p>
          <a:p>
            <a:pPr algn="ctr"/>
            <a:r>
              <a:rPr lang="es-ES" dirty="0"/>
              <a:t>L</a:t>
            </a:r>
            <a:r>
              <a:rPr lang="es-ES" dirty="0" smtClean="0"/>
              <a:t>ongitud </a:t>
            </a:r>
            <a:r>
              <a:rPr lang="es-ES" b="1" dirty="0"/>
              <a:t>-</a:t>
            </a:r>
            <a:r>
              <a:rPr lang="es-ES" b="1" dirty="0" smtClean="0"/>
              <a:t>1.987</a:t>
            </a:r>
          </a:p>
          <a:p>
            <a:pPr algn="ctr"/>
            <a:r>
              <a:rPr lang="es-ES" dirty="0" smtClean="0"/>
              <a:t>Nivel tile </a:t>
            </a:r>
            <a:r>
              <a:rPr lang="es-ES" b="1" dirty="0" smtClean="0"/>
              <a:t>11</a:t>
            </a:r>
            <a:endParaRPr lang="es-ES" b="1" dirty="0"/>
          </a:p>
          <a:p>
            <a:pPr algn="just"/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216" y="2888161"/>
            <a:ext cx="2314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449961" y="2004420"/>
            <a:ext cx="1549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/>
              <a:t>T</a:t>
            </a:r>
            <a:r>
              <a:rPr lang="es-ES" i="1" dirty="0" smtClean="0"/>
              <a:t>iles</a:t>
            </a:r>
            <a:r>
              <a:rPr lang="es-ES" dirty="0" smtClean="0"/>
              <a:t> </a:t>
            </a:r>
            <a:r>
              <a:rPr lang="es-ES" dirty="0"/>
              <a:t>de la </a:t>
            </a:r>
            <a:r>
              <a:rPr lang="es-ES" dirty="0" smtClean="0"/>
              <a:t>ruta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6661" y="1988840"/>
            <a:ext cx="995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Ruta </a:t>
            </a:r>
            <a:r>
              <a:rPr lang="es-ES" i="1" dirty="0" err="1" smtClean="0"/>
              <a:t>gps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858" y="2451505"/>
            <a:ext cx="2822823" cy="3806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2485" y="2433512"/>
            <a:ext cx="2861568" cy="3824868"/>
          </a:xfrm>
          <a:prstGeom prst="rect">
            <a:avLst/>
          </a:prstGeom>
        </p:spPr>
      </p:pic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840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575513" y="200442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 smtClean="0"/>
              <a:t>nivel 14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2198" y="6093296"/>
            <a:ext cx="4754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Añadimos </a:t>
            </a:r>
            <a:r>
              <a:rPr lang="es-ES" i="1" dirty="0" smtClean="0"/>
              <a:t>tiles </a:t>
            </a:r>
            <a:r>
              <a:rPr lang="es-ES" dirty="0" smtClean="0"/>
              <a:t>para crear un modelo rectangular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4118" y="2366525"/>
            <a:ext cx="2513826" cy="33667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76057" y="2402680"/>
            <a:ext cx="2492226" cy="3337803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2127516" y="198884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/>
              <a:t>n</a:t>
            </a:r>
            <a:r>
              <a:rPr lang="es-ES" dirty="0" smtClean="0"/>
              <a:t>ivel 13</a:t>
            </a:r>
            <a:endParaRPr lang="es-ES" dirty="0"/>
          </a:p>
        </p:txBody>
      </p:sp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2927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32" name="Rectángulo 31"/>
          <p:cNvSpPr/>
          <p:nvPr/>
        </p:nvSpPr>
        <p:spPr>
          <a:xfrm>
            <a:off x="4427984" y="2643877"/>
            <a:ext cx="41012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Con toda la información de los</a:t>
            </a:r>
          </a:p>
          <a:p>
            <a:r>
              <a:rPr lang="es-ES" i="1" dirty="0" smtClean="0"/>
              <a:t>tiles </a:t>
            </a:r>
            <a:r>
              <a:rPr lang="es-ES" dirty="0" smtClean="0"/>
              <a:t>que corresponden a la ruta más</a:t>
            </a:r>
          </a:p>
          <a:p>
            <a:r>
              <a:rPr lang="es-ES" dirty="0" smtClean="0"/>
              <a:t>los añadidos para obtener una forma rectangular debemos crear las imágenes para cada tile.</a:t>
            </a:r>
          </a:p>
          <a:p>
            <a:endParaRPr lang="es-ES" dirty="0" smtClean="0"/>
          </a:p>
          <a:p>
            <a:r>
              <a:rPr lang="es-ES" dirty="0" smtClean="0"/>
              <a:t>Para obtener la textura final se unirán todas las imágenes obtenidas.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91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9" name="Rectángulo 28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78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272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02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4493096"/>
          </a:xfrm>
        </p:spPr>
        <p:txBody>
          <a:bodyPr>
            <a:normAutofit/>
          </a:bodyPr>
          <a:lstStyle/>
          <a:p>
            <a:r>
              <a:rPr lang="es-CL" sz="4000" dirty="0" smtClean="0"/>
              <a:t>Introducción</a:t>
            </a:r>
          </a:p>
          <a:p>
            <a:r>
              <a:rPr lang="es-CL" sz="4000" dirty="0" smtClean="0"/>
              <a:t>Objeto</a:t>
            </a:r>
          </a:p>
          <a:p>
            <a:r>
              <a:rPr lang="es-CL" sz="4000" dirty="0" smtClean="0"/>
              <a:t>Especificación</a:t>
            </a:r>
          </a:p>
          <a:p>
            <a:r>
              <a:rPr lang="es-CL" sz="4000" dirty="0" smtClean="0"/>
              <a:t>Desarrollo </a:t>
            </a:r>
          </a:p>
          <a:p>
            <a:r>
              <a:rPr lang="es-CL" sz="4000" dirty="0" smtClean="0"/>
              <a:t>Conclusiones </a:t>
            </a:r>
            <a:r>
              <a:rPr lang="es-CL" sz="4000" dirty="0" smtClean="0"/>
              <a:t>y líneas futuras</a:t>
            </a:r>
            <a:endParaRPr lang="es-CL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822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3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612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612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994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74" y="2484020"/>
            <a:ext cx="779438" cy="1051477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18003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4402403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3324940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2242163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4402403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3324940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2242085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84" y="4402402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83" y="3325143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29" y="2233287"/>
            <a:ext cx="779438" cy="1051477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4283968" y="2232923"/>
            <a:ext cx="41012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Con la textura final creada nos queda</a:t>
            </a:r>
          </a:p>
          <a:p>
            <a:r>
              <a:rPr lang="es-ES" dirty="0" smtClean="0"/>
              <a:t>crear la geometría que representará el terreno con sus respectiva elevaciones.</a:t>
            </a:r>
          </a:p>
          <a:p>
            <a:endParaRPr lang="es-ES" dirty="0"/>
          </a:p>
          <a:p>
            <a:r>
              <a:rPr lang="es-ES" dirty="0"/>
              <a:t>Por cada </a:t>
            </a:r>
            <a:r>
              <a:rPr lang="es-ES" i="1" dirty="0"/>
              <a:t>tile</a:t>
            </a:r>
            <a:r>
              <a:rPr lang="es-ES" dirty="0"/>
              <a:t> creo una geometría que corresponde al terreno, </a:t>
            </a:r>
            <a:r>
              <a:rPr lang="es-ES" dirty="0" smtClean="0"/>
              <a:t>estás </a:t>
            </a:r>
            <a:r>
              <a:rPr lang="es-ES" dirty="0"/>
              <a:t>geometrías las </a:t>
            </a:r>
            <a:r>
              <a:rPr lang="es-ES" dirty="0" smtClean="0"/>
              <a:t>iré </a:t>
            </a:r>
            <a:r>
              <a:rPr lang="es-ES" dirty="0"/>
              <a:t>uniendo para crear una única geometría.</a:t>
            </a:r>
          </a:p>
          <a:p>
            <a:endParaRPr lang="es-ES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31" name="Marcador de contenido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3" name="Marcador de contenido 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604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523227" y="1950002"/>
            <a:ext cx="3776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Datos de </a:t>
            </a:r>
            <a:r>
              <a:rPr lang="es-ES" i="1" dirty="0" smtClean="0"/>
              <a:t>tile </a:t>
            </a:r>
            <a:r>
              <a:rPr lang="es-ES" dirty="0" smtClean="0"/>
              <a:t>para crear las geometrías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3715242" y="2680092"/>
            <a:ext cx="46011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quantizedVertices</a:t>
            </a:r>
            <a:r>
              <a:rPr lang="es-ES" dirty="0" smtClean="0"/>
              <a:t>: arreglo que une la información de los arreglos </a:t>
            </a:r>
            <a:r>
              <a:rPr lang="es-ES" i="1" dirty="0" smtClean="0"/>
              <a:t>_</a:t>
            </a:r>
            <a:r>
              <a:rPr lang="es-ES" i="1" dirty="0" err="1" smtClean="0"/>
              <a:t>uValues</a:t>
            </a:r>
            <a:r>
              <a:rPr lang="es-ES" dirty="0" smtClean="0"/>
              <a:t>, </a:t>
            </a:r>
            <a:r>
              <a:rPr lang="es-ES" i="1" dirty="0" smtClean="0"/>
              <a:t>_</a:t>
            </a:r>
            <a:r>
              <a:rPr lang="es-ES" i="1" dirty="0" err="1" smtClean="0"/>
              <a:t>vValues</a:t>
            </a:r>
            <a:r>
              <a:rPr lang="es-ES" i="1" dirty="0" smtClean="0"/>
              <a:t> </a:t>
            </a:r>
            <a:r>
              <a:rPr lang="es-ES" dirty="0" smtClean="0"/>
              <a:t>y </a:t>
            </a:r>
            <a:r>
              <a:rPr lang="es-ES" i="1" dirty="0" smtClean="0"/>
              <a:t>_</a:t>
            </a:r>
            <a:r>
              <a:rPr lang="es-ES" i="1" dirty="0" err="1" smtClean="0"/>
              <a:t>heightValues</a:t>
            </a:r>
            <a:r>
              <a:rPr lang="es-ES" dirty="0" smtClean="0"/>
              <a:t>, con estos tres valores creamos los vértices que forman el terreno.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indices</a:t>
            </a:r>
            <a:r>
              <a:rPr lang="es-ES" dirty="0" smtClean="0"/>
              <a:t>: arreglo que específica como van unidos los vértices entre sí. 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1520" y="3068960"/>
            <a:ext cx="3012652" cy="1441398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175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40152" y="4442926"/>
            <a:ext cx="2428875" cy="1247775"/>
          </a:xfrm>
          <a:prstGeom prst="rect">
            <a:avLst/>
          </a:prstGeom>
        </p:spPr>
      </p:pic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653136"/>
            <a:ext cx="774534" cy="1044862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5292080" y="5157192"/>
            <a:ext cx="536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40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56176" y="3482501"/>
            <a:ext cx="2324100" cy="22860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653136"/>
            <a:ext cx="774534" cy="104486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575673"/>
            <a:ext cx="774534" cy="1044862"/>
          </a:xfrm>
          <a:prstGeom prst="rect">
            <a:avLst/>
          </a:prstGeom>
        </p:spPr>
      </p:pic>
      <p:cxnSp>
        <p:nvCxnSpPr>
          <p:cNvPr id="27" name="Conector recto de flecha 26"/>
          <p:cNvCxnSpPr/>
          <p:nvPr/>
        </p:nvCxnSpPr>
        <p:spPr>
          <a:xfrm>
            <a:off x="5364088" y="4581128"/>
            <a:ext cx="536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5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4493096"/>
          </a:xfrm>
        </p:spPr>
        <p:txBody>
          <a:bodyPr>
            <a:normAutofit/>
          </a:bodyPr>
          <a:lstStyle/>
          <a:p>
            <a:r>
              <a:rPr lang="es-CL" sz="4000" b="1" dirty="0" smtClean="0"/>
              <a:t>Introducción</a:t>
            </a:r>
          </a:p>
          <a:p>
            <a:r>
              <a:rPr lang="es-CL" sz="4000" dirty="0" smtClean="0"/>
              <a:t>Objeto</a:t>
            </a:r>
          </a:p>
          <a:p>
            <a:r>
              <a:rPr lang="es-CL" sz="4000" dirty="0" smtClean="0"/>
              <a:t>Especificación</a:t>
            </a:r>
          </a:p>
          <a:p>
            <a:r>
              <a:rPr lang="es-CL" sz="4000" dirty="0" smtClean="0"/>
              <a:t>Desarrollo </a:t>
            </a:r>
          </a:p>
          <a:p>
            <a:r>
              <a:rPr lang="es-CL" sz="4000" dirty="0" smtClean="0"/>
              <a:t>Conclusiones </a:t>
            </a:r>
            <a:r>
              <a:rPr lang="es-CL" sz="4000" dirty="0" smtClean="0"/>
              <a:t>y líneas futuras</a:t>
            </a:r>
            <a:endParaRPr lang="es-CL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536" y="3573016"/>
            <a:ext cx="2428875" cy="12477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09950" y="3128697"/>
            <a:ext cx="2324100" cy="2286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8595" y="3019159"/>
            <a:ext cx="2362200" cy="2505075"/>
          </a:xfrm>
          <a:prstGeom prst="rect">
            <a:avLst/>
          </a:prstGeom>
        </p:spPr>
      </p:pic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75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7747" y="3429000"/>
            <a:ext cx="2661848" cy="14524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47864" y="3422299"/>
            <a:ext cx="2643878" cy="14524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5762" y="3422299"/>
            <a:ext cx="2644710" cy="1460511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18" name="Rectángulo 17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982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2867" y="3356992"/>
            <a:ext cx="3914721" cy="144016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76326" y="3356992"/>
            <a:ext cx="3951799" cy="14401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74153" y="4941168"/>
            <a:ext cx="4404345" cy="1577487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18" name="Rectángulo 17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57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587006" y="1772816"/>
            <a:ext cx="1648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Geometría final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5375" y="2259060"/>
            <a:ext cx="6953250" cy="3819525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5095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997309" y="1950002"/>
            <a:ext cx="6828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Con la geometría de las elevaciones creadas debemos añadir una base </a:t>
            </a:r>
          </a:p>
          <a:p>
            <a:pPr algn="just"/>
            <a:r>
              <a:rPr lang="es-ES" dirty="0" smtClean="0"/>
              <a:t>y sus laterales para crear una geometría completa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504" y="3450686"/>
            <a:ext cx="4843833" cy="22105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07245" y="3041220"/>
            <a:ext cx="3848188" cy="10683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92080" y="4437112"/>
            <a:ext cx="2191965" cy="1909831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255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5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863133" y="1950002"/>
            <a:ext cx="7096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Se añade la textura final a la geometrías creando el objeto tridimensional.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520" y="3232125"/>
            <a:ext cx="4299000" cy="19970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8024" y="3284984"/>
            <a:ext cx="4087683" cy="1896591"/>
          </a:xfrm>
          <a:prstGeom prst="rect">
            <a:avLst/>
          </a:prstGeom>
        </p:spPr>
      </p:pic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7622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7744" y="1917548"/>
            <a:ext cx="2144529" cy="187220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4920" y="4062073"/>
            <a:ext cx="4088833" cy="262715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30292" y="1942106"/>
            <a:ext cx="1873461" cy="185212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1" name="Marcador de contenido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238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619672" y="1950002"/>
            <a:ext cx="63205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Con la geometría final creada usaremos la librería </a:t>
            </a:r>
            <a:r>
              <a:rPr lang="es-ES" i="1" dirty="0" smtClean="0"/>
              <a:t>x3dExporter.js </a:t>
            </a:r>
            <a:r>
              <a:rPr lang="es-ES" dirty="0" smtClean="0"/>
              <a:t>para crear un objeto </a:t>
            </a:r>
            <a:r>
              <a:rPr lang="es-ES" i="1" dirty="0" smtClean="0"/>
              <a:t>x3d</a:t>
            </a:r>
            <a:r>
              <a:rPr lang="es-ES" dirty="0" smtClean="0"/>
              <a:t>.</a:t>
            </a:r>
          </a:p>
          <a:p>
            <a:pPr algn="just"/>
            <a:endParaRPr lang="es-ES" dirty="0"/>
          </a:p>
          <a:p>
            <a:pPr algn="just"/>
            <a:r>
              <a:rPr lang="es-ES" dirty="0" smtClean="0"/>
              <a:t>Para enviar la información a modelar en </a:t>
            </a:r>
            <a:r>
              <a:rPr lang="es-ES" i="1" dirty="0" smtClean="0"/>
              <a:t>Shapeways </a:t>
            </a:r>
            <a:r>
              <a:rPr lang="es-ES" dirty="0" smtClean="0"/>
              <a:t>debemos adjuntar en un fichero </a:t>
            </a:r>
            <a:r>
              <a:rPr lang="es-ES" i="1" dirty="0" err="1" smtClean="0"/>
              <a:t>zip</a:t>
            </a:r>
            <a:r>
              <a:rPr lang="es-ES" i="1" dirty="0"/>
              <a:t> </a:t>
            </a:r>
            <a:r>
              <a:rPr lang="es-ES" dirty="0" smtClean="0"/>
              <a:t>el objeto </a:t>
            </a:r>
            <a:r>
              <a:rPr lang="es-ES" i="1" dirty="0" smtClean="0"/>
              <a:t>x3d </a:t>
            </a:r>
            <a:r>
              <a:rPr lang="es-ES" dirty="0" smtClean="0"/>
              <a:t>y la textura creada anteriormente.</a:t>
            </a:r>
            <a:endParaRPr lang="es-ES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4483763"/>
            <a:ext cx="3053489" cy="139350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427478"/>
            <a:ext cx="1045180" cy="1412776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067944" y="4672201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813830" y="4672201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=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026" name="Picture 2" descr="http://consejoguia.com/wp-content/uploads/2010/07/C%C3%B3mo-abrir-los-archivos-Zip-protegidos-con-contrase%C3%B1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045" y="4483763"/>
            <a:ext cx="1472224" cy="147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47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3888" y="1196752"/>
            <a:ext cx="1819275" cy="447675"/>
          </a:xfrm>
          <a:prstGeom prst="rect">
            <a:avLst/>
          </a:prstGeom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83" y="2348880"/>
            <a:ext cx="8801100" cy="254909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745232" y="5169966"/>
            <a:ext cx="7067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Si el modelo es validado por la página podemos ordenar su impresión donde el precio variara dependiendo del tamaño del modelo y el material.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2596145" y="1835532"/>
            <a:ext cx="39200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Subimos nuestro modelo a </a:t>
            </a:r>
            <a:r>
              <a:rPr lang="es-ES" i="1" dirty="0" smtClean="0"/>
              <a:t>Shapeways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08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ángulo 10">
            <a:hlinkClick r:id="rId2"/>
          </p:cNvPr>
          <p:cNvSpPr/>
          <p:nvPr/>
        </p:nvSpPr>
        <p:spPr>
          <a:xfrm>
            <a:off x="2725452" y="2186102"/>
            <a:ext cx="3672408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800" dirty="0" smtClean="0">
                <a:solidFill>
                  <a:schemeClr val="tx1"/>
                </a:solidFill>
              </a:rPr>
              <a:t>Demo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457200" y="247869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L" dirty="0" smtClean="0"/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446856" y="11338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612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Actualmente uno de los temas más recurrentes en las nuevas tecnologías es todo lo relacionado con el diseño en tres dimensiones más conocido como 3D.</a:t>
            </a:r>
            <a:br>
              <a:rPr lang="es-ES" dirty="0" smtClean="0"/>
            </a:br>
            <a:endParaRPr lang="es-ES" dirty="0" smtClean="0"/>
          </a:p>
          <a:p>
            <a:pPr algn="just"/>
            <a:r>
              <a:rPr lang="es-ES" dirty="0" smtClean="0"/>
              <a:t>Podemos encontrar en la web una idea muy interesante en el artículo </a:t>
            </a:r>
          </a:p>
          <a:p>
            <a:pPr marL="0" indent="0" algn="just">
              <a:buNone/>
            </a:pPr>
            <a:r>
              <a:rPr lang="es-ES" dirty="0"/>
              <a:t>	</a:t>
            </a:r>
            <a:r>
              <a:rPr lang="es-ES" dirty="0" smtClean="0"/>
              <a:t>	</a:t>
            </a:r>
            <a:r>
              <a:rPr lang="es-ES" b="1" i="1" dirty="0" smtClean="0"/>
              <a:t>3D </a:t>
            </a:r>
            <a:r>
              <a:rPr lang="es-ES" b="1" i="1" dirty="0" err="1" smtClean="0"/>
              <a:t>Print</a:t>
            </a:r>
            <a:r>
              <a:rPr lang="es-ES" b="1" i="1" dirty="0" smtClean="0"/>
              <a:t> </a:t>
            </a:r>
            <a:r>
              <a:rPr lang="es-ES" b="1" i="1" dirty="0" err="1" smtClean="0"/>
              <a:t>your</a:t>
            </a:r>
            <a:r>
              <a:rPr lang="es-ES" b="1" i="1" dirty="0" smtClean="0"/>
              <a:t> </a:t>
            </a:r>
            <a:r>
              <a:rPr lang="es-ES" b="1" i="1" dirty="0" err="1" smtClean="0"/>
              <a:t>trek</a:t>
            </a:r>
            <a:r>
              <a:rPr lang="es-ES" b="1" i="1" dirty="0" smtClean="0"/>
              <a:t>, in color!</a:t>
            </a:r>
            <a:r>
              <a:rPr lang="es-CL" b="1" i="1" dirty="0" smtClean="0"/>
              <a:t> </a:t>
            </a:r>
            <a:r>
              <a:rPr lang="es-ES" b="1" i="1" dirty="0" smtClean="0"/>
              <a:t>  </a:t>
            </a:r>
            <a:endParaRPr lang="es-CL" b="1" i="1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11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4493096"/>
          </a:xfrm>
        </p:spPr>
        <p:txBody>
          <a:bodyPr>
            <a:normAutofit/>
          </a:bodyPr>
          <a:lstStyle/>
          <a:p>
            <a:r>
              <a:rPr lang="es-CL" sz="4000" dirty="0" smtClean="0"/>
              <a:t>Introducción</a:t>
            </a:r>
          </a:p>
          <a:p>
            <a:r>
              <a:rPr lang="es-CL" sz="4000" dirty="0" smtClean="0"/>
              <a:t>Objeto</a:t>
            </a:r>
          </a:p>
          <a:p>
            <a:r>
              <a:rPr lang="es-CL" sz="4000" dirty="0" smtClean="0"/>
              <a:t>Especificación</a:t>
            </a:r>
          </a:p>
          <a:p>
            <a:r>
              <a:rPr lang="es-CL" sz="4000" dirty="0" smtClean="0"/>
              <a:t>Desarrollo </a:t>
            </a:r>
          </a:p>
          <a:p>
            <a:r>
              <a:rPr lang="es-CL" sz="4000" b="1" dirty="0" smtClean="0"/>
              <a:t>Conclusiones </a:t>
            </a:r>
            <a:r>
              <a:rPr lang="es-CL" sz="4000" b="1" dirty="0" smtClean="0"/>
              <a:t>y líneas futuras</a:t>
            </a:r>
            <a:endParaRPr lang="es-CL" sz="4000" b="1" dirty="0"/>
          </a:p>
        </p:txBody>
      </p:sp>
      <p:pic>
        <p:nvPicPr>
          <p:cNvPr id="12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42088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896" y="314096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933056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L" dirty="0" smtClean="0"/>
              <a:t>Conclusiones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Se ha cumplido el objetivo creando una aplicación web que crea un objeto tridimensional con las elevaciones del terreno a partir de una ruta realizada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He logrado mezclar distintas tecnologías para obtener el objeto tridimensional, </a:t>
            </a:r>
            <a:r>
              <a:rPr lang="es-ES" i="1" dirty="0" smtClean="0"/>
              <a:t>Mapbox Cesium y Threejs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El objeto creado es enviado a </a:t>
            </a:r>
            <a:r>
              <a:rPr lang="es-ES" i="1" dirty="0" smtClean="0"/>
              <a:t>Shapeways</a:t>
            </a:r>
            <a:r>
              <a:rPr lang="es-ES" dirty="0" smtClean="0"/>
              <a:t> donde es validado e impreso obteniendo el modelo real</a:t>
            </a:r>
            <a:endParaRPr lang="es-CL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/>
          </a:bodyPr>
          <a:lstStyle/>
          <a:p>
            <a:r>
              <a:rPr lang="es-CL" dirty="0" smtClean="0"/>
              <a:t>Líneas futuras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Posibilidad de crear rutas personalizadas como lo hace </a:t>
            </a:r>
            <a:r>
              <a:rPr lang="es-ES" dirty="0" err="1" smtClean="0"/>
              <a:t>wikilocs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Implementar otras fuentes de datos más potentes como google </a:t>
            </a:r>
            <a:r>
              <a:rPr lang="es-ES" dirty="0" err="1" smtClean="0"/>
              <a:t>maps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/>
              <a:t>Cargar la ruta recorrida en otros objetos 3D, como por ejemplo una </a:t>
            </a:r>
            <a:r>
              <a:rPr lang="es-ES" dirty="0" smtClean="0"/>
              <a:t>taza o modelar en una forma esférica 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/>
              <a:t>Implementar conexión directa de la aplicación web con </a:t>
            </a:r>
            <a:r>
              <a:rPr lang="es-ES" i="1" dirty="0" smtClean="0"/>
              <a:t>Shapeways</a:t>
            </a:r>
            <a:endParaRPr lang="es-ES" dirty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Buscar datos de profundidades marítimas e implementar</a:t>
            </a:r>
            <a:endParaRPr lang="es-CL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954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772816"/>
            <a:ext cx="3168352" cy="3018575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3" y="1772816"/>
            <a:ext cx="3456384" cy="317573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301523" y="5445224"/>
            <a:ext cx="4572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9705" indent="-179705">
              <a:lnSpc>
                <a:spcPct val="107000"/>
              </a:lnSpc>
              <a:spcAft>
                <a:spcPts val="800"/>
              </a:spcAft>
            </a:pPr>
            <a:r>
              <a:rPr lang="es-E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http://www.instructables.com/id/3D-Print-Your-Trek-in-color/?ALLSTEPS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8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pic>
        <p:nvPicPr>
          <p:cNvPr id="1026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4493096"/>
          </a:xfrm>
        </p:spPr>
        <p:txBody>
          <a:bodyPr>
            <a:normAutofit/>
          </a:bodyPr>
          <a:lstStyle/>
          <a:p>
            <a:r>
              <a:rPr lang="es-CL" sz="4000" dirty="0" smtClean="0"/>
              <a:t>Introducción</a:t>
            </a:r>
          </a:p>
          <a:p>
            <a:r>
              <a:rPr lang="es-CL" sz="4000" b="1" dirty="0" smtClean="0"/>
              <a:t>Objeto</a:t>
            </a:r>
          </a:p>
          <a:p>
            <a:r>
              <a:rPr lang="es-CL" sz="4000" dirty="0" smtClean="0"/>
              <a:t>Especificación</a:t>
            </a:r>
          </a:p>
          <a:p>
            <a:r>
              <a:rPr lang="es-CL" sz="4000" dirty="0" smtClean="0"/>
              <a:t>Desarrollo </a:t>
            </a:r>
          </a:p>
          <a:p>
            <a:r>
              <a:rPr lang="es-CL" sz="4000" dirty="0" smtClean="0"/>
              <a:t>Conclusiones </a:t>
            </a:r>
            <a:r>
              <a:rPr lang="es-CL" sz="4000" dirty="0" smtClean="0"/>
              <a:t>y líneas futuras</a:t>
            </a:r>
            <a:endParaRPr lang="es-CL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El objetivo principal del proyecto es la creación de una aplicación web para la edición de objetos 3D.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Como referencia </a:t>
            </a:r>
            <a:r>
              <a:rPr lang="es-ES" b="1" dirty="0" smtClean="0"/>
              <a:t>optimizaré </a:t>
            </a:r>
            <a:r>
              <a:rPr lang="es-ES" dirty="0" smtClean="0"/>
              <a:t>los pasos descritos por el artículo creando una aplicación web que modele en 3D una ruta </a:t>
            </a:r>
            <a:r>
              <a:rPr lang="es-ES" i="1" dirty="0" smtClean="0"/>
              <a:t>GPS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8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4493096"/>
          </a:xfrm>
        </p:spPr>
        <p:txBody>
          <a:bodyPr>
            <a:normAutofit/>
          </a:bodyPr>
          <a:lstStyle/>
          <a:p>
            <a:r>
              <a:rPr lang="es-CL" sz="4000" dirty="0" smtClean="0"/>
              <a:t>Introducción</a:t>
            </a:r>
          </a:p>
          <a:p>
            <a:r>
              <a:rPr lang="es-CL" sz="4000" dirty="0" smtClean="0"/>
              <a:t>Objeto</a:t>
            </a:r>
          </a:p>
          <a:p>
            <a:r>
              <a:rPr lang="es-CL" sz="4000" b="1" dirty="0" smtClean="0"/>
              <a:t>Especificación</a:t>
            </a:r>
          </a:p>
          <a:p>
            <a:r>
              <a:rPr lang="es-CL" sz="4000" dirty="0" smtClean="0"/>
              <a:t>Desarrollo </a:t>
            </a:r>
          </a:p>
          <a:p>
            <a:r>
              <a:rPr lang="es-CL" sz="4000" dirty="0" smtClean="0"/>
              <a:t>Conclusiones </a:t>
            </a:r>
            <a:r>
              <a:rPr lang="es-CL" sz="4000" dirty="0" smtClean="0"/>
              <a:t>y líneas futuras</a:t>
            </a:r>
            <a:endParaRPr lang="es-CL" sz="40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pic>
        <p:nvPicPr>
          <p:cNvPr id="7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42088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2536</TotalTime>
  <Words>1983</Words>
  <Application>Microsoft Office PowerPoint</Application>
  <PresentationFormat>Presentación en pantalla (4:3)</PresentationFormat>
  <Paragraphs>323</Paragraphs>
  <Slides>53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58" baseType="lpstr">
      <vt:lpstr>Arial</vt:lpstr>
      <vt:lpstr>Calibri</vt:lpstr>
      <vt:lpstr>Courier New</vt:lpstr>
      <vt:lpstr>Times New Roman</vt:lpstr>
      <vt:lpstr>Tema de Office</vt:lpstr>
      <vt:lpstr>Edición e impresión de modelos 3D</vt:lpstr>
      <vt:lpstr>Contenidos presentación</vt:lpstr>
      <vt:lpstr>Contenidos presentación</vt:lpstr>
      <vt:lpstr>Contenidos presentación</vt:lpstr>
      <vt:lpstr>Introducción</vt:lpstr>
      <vt:lpstr>Introducción</vt:lpstr>
      <vt:lpstr>Contenidos presentación</vt:lpstr>
      <vt:lpstr>Objeto</vt:lpstr>
      <vt:lpstr>Contenidos presentación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Contenidos presentación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Contenidos presentación</vt:lpstr>
      <vt:lpstr>Conclusiones y líneas futuras</vt:lpstr>
      <vt:lpstr>Conclusiones y líneas futuras</vt:lpstr>
      <vt:lpstr>Edición e impresión de modelos 3D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Gonzalo</dc:creator>
  <cp:lastModifiedBy>andrade</cp:lastModifiedBy>
  <cp:revision>161</cp:revision>
  <cp:lastPrinted>2015-04-24T08:51:06Z</cp:lastPrinted>
  <dcterms:created xsi:type="dcterms:W3CDTF">2015-04-05T09:52:06Z</dcterms:created>
  <dcterms:modified xsi:type="dcterms:W3CDTF">2015-04-24T10:58:46Z</dcterms:modified>
</cp:coreProperties>
</file>